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6" autoAdjust="0"/>
    <p:restoredTop sz="95051" autoAdjust="0"/>
  </p:normalViewPr>
  <p:slideViewPr>
    <p:cSldViewPr>
      <p:cViewPr varScale="1">
        <p:scale>
          <a:sx n="140" d="100"/>
          <a:sy n="140" d="100"/>
        </p:scale>
        <p:origin x="200" y="336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289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</a:t>
            </a:r>
            <a:r>
              <a:rPr lang="en-US" altLang="ko-KR" sz="1200" b="1" i="1" smtClean="0"/>
              <a:t>.  </a:t>
            </a:r>
            <a:r>
              <a:rPr lang="en-US" altLang="ko-KR" sz="1200" b="1" i="1" dirty="0" smtClean="0"/>
              <a:t>Re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147242</TotalTime>
  <Words>6148</Words>
  <Application>Microsoft Macintosh PowerPoint</Application>
  <PresentationFormat>A4 Paper (210x297 mm)</PresentationFormat>
  <Paragraphs>1713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2433</cp:revision>
  <cp:lastPrinted>2016-02-25T01:19:13Z</cp:lastPrinted>
  <dcterms:created xsi:type="dcterms:W3CDTF">2013-11-13T01:08:07Z</dcterms:created>
  <dcterms:modified xsi:type="dcterms:W3CDTF">2018-02-22T16:06:33Z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